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nkurs.spkrokowa@gmail.com" TargetMode="External"/><Relationship Id="rId2" Type="http://schemas.openxmlformats.org/officeDocument/2006/relationships/hyperlink" Target="https://www.facebook.com/Szko&#322;a-Podstawowa-im-kontradmira&#322;a-W&#322;odzimierza-Steyera-w-Krokowej-72676856746363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 descr="Zobacz obraz źródłow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32" y="174567"/>
            <a:ext cx="10844981" cy="57444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80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Zdjęcie nr </a:t>
            </a:r>
            <a:r>
              <a:rPr lang="pl-PL" dirty="0" smtClean="0"/>
              <a:t>8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51" y="2016125"/>
            <a:ext cx="2801389" cy="3449638"/>
          </a:xfrm>
        </p:spPr>
      </p:pic>
    </p:spTree>
    <p:extLst>
      <p:ext uri="{BB962C8B-B14F-4D97-AF65-F5344CB8AC3E}">
        <p14:creationId xmlns:p14="http://schemas.microsoft.com/office/powerpoint/2010/main" val="42720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Zdjęcie nr </a:t>
            </a:r>
            <a:r>
              <a:rPr lang="pl-PL" dirty="0" smtClean="0"/>
              <a:t>9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64" y="2016125"/>
            <a:ext cx="3126908" cy="3449638"/>
          </a:xfrm>
        </p:spPr>
      </p:pic>
    </p:spTree>
    <p:extLst>
      <p:ext uri="{BB962C8B-B14F-4D97-AF65-F5344CB8AC3E}">
        <p14:creationId xmlns:p14="http://schemas.microsoft.com/office/powerpoint/2010/main" val="19515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Zdjęcie nr </a:t>
            </a:r>
            <a:r>
              <a:rPr lang="pl-PL" dirty="0" smtClean="0"/>
              <a:t>10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78" y="2016125"/>
            <a:ext cx="2858398" cy="3449638"/>
          </a:xfrm>
        </p:spPr>
      </p:pic>
    </p:spTree>
    <p:extLst>
      <p:ext uri="{BB962C8B-B14F-4D97-AF65-F5344CB8AC3E}">
        <p14:creationId xmlns:p14="http://schemas.microsoft.com/office/powerpoint/2010/main" val="25074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9135" y="2636219"/>
            <a:ext cx="10274530" cy="2277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6000" b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Powodzenia </a:t>
            </a:r>
            <a:endParaRPr lang="pl-PL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Organizatorzy: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Dyrekcja SP Krokowa,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Fundatorzy nagród : RR przy SP Krokowa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160867" y="-1750912"/>
            <a:ext cx="12352867" cy="788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3600" b="1" dirty="0">
              <a:solidFill>
                <a:srgbClr val="70AD47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3600" b="1" dirty="0" smtClean="0">
              <a:solidFill>
                <a:srgbClr val="70AD47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sz="3600" b="1" dirty="0">
              <a:solidFill>
                <a:srgbClr val="70AD47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b="1" dirty="0" smtClean="0">
                <a:solidFill>
                  <a:srgbClr val="70AD47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KONKURS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Zapraszamy uczniów Szkoły Podstawowej </a:t>
            </a:r>
            <a:r>
              <a:rPr lang="pl-PL" b="1" dirty="0" smtClean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im. kadm. Włodzimierza Steyera w Krokowej                                                              do wzięcia udziału w konkursie 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 err="1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pl-PL" b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b="1" i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 </a:t>
            </a:r>
            <a:r>
              <a:rPr lang="pl-PL" sz="3200" b="1" i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ZGADNIJ KTO TO – wizerunki </a:t>
            </a:r>
            <a:r>
              <a:rPr lang="pl-PL" sz="3200" b="1" i="1" dirty="0" smtClean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nauczycieli </a:t>
            </a:r>
            <a:r>
              <a:rPr lang="pl-PL" sz="3200" b="1" i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lat szkolnych ”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Konkurs umieszczony na stronie internetowej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http://sp.krokowa.pl/ </a:t>
            </a:r>
            <a:r>
              <a:rPr lang="pl-PL" b="1" dirty="0" smtClean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oraz </a:t>
            </a:r>
            <a:r>
              <a:rPr lang="pl-PL" b="1" dirty="0" err="1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facebooku</a:t>
            </a:r>
            <a:r>
              <a:rPr lang="pl-PL" b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https://www.facebook.com/Szkoła-Podstawowa-im-kontradmirała-Włodzimierza-Steyera-w-Krokowej-726768567463639</a:t>
            </a:r>
            <a:r>
              <a:rPr lang="pl-PL" b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Uczestnik konkursu musi w kolejności prezentowanych zdjęć odesłać odpowiedzi z prawidłowym imieniem i nazwiskiem nauczyciela </a:t>
            </a:r>
            <a:r>
              <a:rPr lang="pl-PL" b="1" dirty="0" smtClean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b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adres: </a:t>
            </a:r>
            <a:r>
              <a:rPr lang="pl-PL" b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konkurs.spkrokowa@gmail.com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b="1" dirty="0" smtClean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b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dnia 01 czerwca, do </a:t>
            </a:r>
            <a:r>
              <a:rPr lang="pl-PL" b="1" dirty="0" err="1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godz</a:t>
            </a:r>
            <a:r>
              <a:rPr lang="pl-PL" b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20:00.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b="1" dirty="0" smtClean="0">
              <a:solidFill>
                <a:srgbClr val="70AD4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 smtClean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Wyniki </a:t>
            </a:r>
            <a:r>
              <a:rPr lang="pl-PL" b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konkursu ogłoszone zostaną w dniu 02 czerwca.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Wśród uczestników nadsyłających poprawne odpowiedzi rozlosowane komisyjnie zostaną vouchery o wysokości 30,00.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l-PL" b="1" dirty="0" smtClean="0">
              <a:solidFill>
                <a:srgbClr val="70AD47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 smtClean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Zwycięzców </a:t>
            </a:r>
            <a:r>
              <a:rPr lang="pl-PL" b="1" dirty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odbiorze nagród poinformujemy </a:t>
            </a:r>
            <a:r>
              <a:rPr lang="pl-PL" b="1" dirty="0" smtClean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indywidualnie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b="1" dirty="0" smtClean="0">
                <a:solidFill>
                  <a:srgbClr val="70AD4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3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Zdjęcie nr 1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03" y="2016125"/>
            <a:ext cx="3246935" cy="3449638"/>
          </a:xfrm>
        </p:spPr>
      </p:pic>
    </p:spTree>
    <p:extLst>
      <p:ext uri="{BB962C8B-B14F-4D97-AF65-F5344CB8AC3E}">
        <p14:creationId xmlns:p14="http://schemas.microsoft.com/office/powerpoint/2010/main" val="24532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Zdjęcie nr </a:t>
            </a:r>
            <a:r>
              <a:rPr lang="pl-PL" dirty="0" smtClean="0"/>
              <a:t>2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10" y="2016125"/>
            <a:ext cx="3101691" cy="3449638"/>
          </a:xfrm>
        </p:spPr>
      </p:pic>
    </p:spTree>
    <p:extLst>
      <p:ext uri="{BB962C8B-B14F-4D97-AF65-F5344CB8AC3E}">
        <p14:creationId xmlns:p14="http://schemas.microsoft.com/office/powerpoint/2010/main" val="37426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Zdjęcie nr </a:t>
            </a:r>
            <a:r>
              <a:rPr lang="pl-PL" dirty="0" smtClean="0"/>
              <a:t>3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90" y="2016125"/>
            <a:ext cx="3026267" cy="3449638"/>
          </a:xfrm>
        </p:spPr>
      </p:pic>
    </p:spTree>
    <p:extLst>
      <p:ext uri="{BB962C8B-B14F-4D97-AF65-F5344CB8AC3E}">
        <p14:creationId xmlns:p14="http://schemas.microsoft.com/office/powerpoint/2010/main" val="310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Zdjęcie nr </a:t>
            </a:r>
            <a:r>
              <a:rPr lang="pl-PL" dirty="0" smtClean="0"/>
              <a:t>4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04" y="2016125"/>
            <a:ext cx="2479080" cy="3449638"/>
          </a:xfrm>
        </p:spPr>
      </p:pic>
    </p:spTree>
    <p:extLst>
      <p:ext uri="{BB962C8B-B14F-4D97-AF65-F5344CB8AC3E}">
        <p14:creationId xmlns:p14="http://schemas.microsoft.com/office/powerpoint/2010/main" val="1153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Zdjęcie nr </a:t>
            </a:r>
            <a:r>
              <a:rPr lang="pl-PL" dirty="0" smtClean="0"/>
              <a:t>5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23" y="2016125"/>
            <a:ext cx="2865711" cy="3449638"/>
          </a:xfrm>
        </p:spPr>
      </p:pic>
    </p:spTree>
    <p:extLst>
      <p:ext uri="{BB962C8B-B14F-4D97-AF65-F5344CB8AC3E}">
        <p14:creationId xmlns:p14="http://schemas.microsoft.com/office/powerpoint/2010/main" val="23305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Zdjęcie nr </a:t>
            </a:r>
            <a:r>
              <a:rPr lang="pl-PL" dirty="0" smtClean="0"/>
              <a:t>6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23" y="2016125"/>
            <a:ext cx="2984573" cy="3449638"/>
          </a:xfrm>
        </p:spPr>
      </p:pic>
    </p:spTree>
    <p:extLst>
      <p:ext uri="{BB962C8B-B14F-4D97-AF65-F5344CB8AC3E}">
        <p14:creationId xmlns:p14="http://schemas.microsoft.com/office/powerpoint/2010/main" val="64911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Zdjęcie nr </a:t>
            </a:r>
            <a:r>
              <a:rPr lang="pl-PL" dirty="0" smtClean="0"/>
              <a:t>7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419" y="2016125"/>
            <a:ext cx="2912226" cy="3449638"/>
          </a:xfrm>
        </p:spPr>
      </p:pic>
    </p:spTree>
    <p:extLst>
      <p:ext uri="{BB962C8B-B14F-4D97-AF65-F5344CB8AC3E}">
        <p14:creationId xmlns:p14="http://schemas.microsoft.com/office/powerpoint/2010/main" val="4892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TM10001114[[fn=Galeria]]</Template>
  <TotalTime>98</TotalTime>
  <Words>149</Words>
  <Application>Microsoft Office PowerPoint</Application>
  <PresentationFormat>Panoramiczny</PresentationFormat>
  <Paragraphs>28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Gill Sans MT</vt:lpstr>
      <vt:lpstr>Times New Roman</vt:lpstr>
      <vt:lpstr>Gallery</vt:lpstr>
      <vt:lpstr>Prezentacja programu PowerPoint</vt:lpstr>
      <vt:lpstr>Prezentacja programu PowerPoint</vt:lpstr>
      <vt:lpstr>Zdjęcie nr 1</vt:lpstr>
      <vt:lpstr>Zdjęcie nr 2</vt:lpstr>
      <vt:lpstr>Zdjęcie nr 3</vt:lpstr>
      <vt:lpstr>Zdjęcie nr 4</vt:lpstr>
      <vt:lpstr>Zdjęcie nr 5</vt:lpstr>
      <vt:lpstr>Zdjęcie nr 6</vt:lpstr>
      <vt:lpstr>Zdjęcie nr 7</vt:lpstr>
      <vt:lpstr>Zdjęcie nr 8</vt:lpstr>
      <vt:lpstr>Zdjęcie nr 9</vt:lpstr>
      <vt:lpstr>Zdjęcie nr 10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Stanisław Kitowski</dc:creator>
  <cp:lastModifiedBy>Stanisław Kitowski</cp:lastModifiedBy>
  <cp:revision>12</cp:revision>
  <dcterms:created xsi:type="dcterms:W3CDTF">2020-05-28T07:22:13Z</dcterms:created>
  <dcterms:modified xsi:type="dcterms:W3CDTF">2020-05-29T06:24:36Z</dcterms:modified>
</cp:coreProperties>
</file>